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2070-50C0-4134-B939-21837979AF58}" type="datetimeFigureOut">
              <a:rPr lang="de-DE" smtClean="0"/>
              <a:t>10.10.2016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A5E2-9DC7-49D3-9704-2DDBA44497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3787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2070-50C0-4134-B939-21837979AF58}" type="datetimeFigureOut">
              <a:rPr lang="de-DE" smtClean="0"/>
              <a:t>10.10.2016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A5E2-9DC7-49D3-9704-2DDBA44497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5804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2070-50C0-4134-B939-21837979AF58}" type="datetimeFigureOut">
              <a:rPr lang="de-DE" smtClean="0"/>
              <a:t>10.10.2016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A5E2-9DC7-49D3-9704-2DDBA44497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565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2070-50C0-4134-B939-21837979AF58}" type="datetimeFigureOut">
              <a:rPr lang="de-DE" smtClean="0"/>
              <a:t>10.10.2016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A5E2-9DC7-49D3-9704-2DDBA44497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50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2070-50C0-4134-B939-21837979AF58}" type="datetimeFigureOut">
              <a:rPr lang="de-DE" smtClean="0"/>
              <a:t>10.10.2016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A5E2-9DC7-49D3-9704-2DDBA44497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800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2070-50C0-4134-B939-21837979AF58}" type="datetimeFigureOut">
              <a:rPr lang="de-DE" smtClean="0"/>
              <a:t>10.10.2016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A5E2-9DC7-49D3-9704-2DDBA44497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9954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2070-50C0-4134-B939-21837979AF58}" type="datetimeFigureOut">
              <a:rPr lang="de-DE" smtClean="0"/>
              <a:t>10.10.2016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A5E2-9DC7-49D3-9704-2DDBA44497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337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2070-50C0-4134-B939-21837979AF58}" type="datetimeFigureOut">
              <a:rPr lang="de-DE" smtClean="0"/>
              <a:t>10.10.2016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A5E2-9DC7-49D3-9704-2DDBA44497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249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2070-50C0-4134-B939-21837979AF58}" type="datetimeFigureOut">
              <a:rPr lang="de-DE" smtClean="0"/>
              <a:t>10.10.2016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A5E2-9DC7-49D3-9704-2DDBA44497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607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2070-50C0-4134-B939-21837979AF58}" type="datetimeFigureOut">
              <a:rPr lang="de-DE" smtClean="0"/>
              <a:t>10.10.2016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A5E2-9DC7-49D3-9704-2DDBA44497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030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32070-50C0-4134-B939-21837979AF58}" type="datetimeFigureOut">
              <a:rPr lang="de-DE" smtClean="0"/>
              <a:t>10.10.2016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6A5E2-9DC7-49D3-9704-2DDBA44497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426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32070-50C0-4134-B939-21837979AF58}" type="datetimeFigureOut">
              <a:rPr lang="de-DE" smtClean="0"/>
              <a:t>10.10.2016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6A5E2-9DC7-49D3-9704-2DDBA44497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5681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Random Situation Generator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Alles ist möglich!</a:t>
            </a:r>
          </a:p>
        </p:txBody>
      </p:sp>
    </p:spTree>
    <p:extLst>
      <p:ext uri="{BB962C8B-B14F-4D97-AF65-F5344CB8AC3E}">
        <p14:creationId xmlns:p14="http://schemas.microsoft.com/office/powerpoint/2010/main" val="189262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1 x 1 des „Calls“ annehmen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de-DE" dirty="0"/>
              <a:t>Lächeln, Zeit notieren, alle Sinne einschalten!</a:t>
            </a:r>
          </a:p>
          <a:p>
            <a:pPr marL="514350" indent="-514350">
              <a:buAutoNum type="arabicPeriod"/>
            </a:pPr>
            <a:r>
              <a:rPr lang="de-DE" dirty="0"/>
              <a:t>Zuhören!</a:t>
            </a:r>
          </a:p>
          <a:p>
            <a:pPr marL="457200" lvl="1" indent="0">
              <a:buNone/>
            </a:pPr>
            <a:r>
              <a:rPr lang="de-DE" dirty="0"/>
              <a:t>Der Rufende zu erst und bis zum Ende aufmerksam zuhören </a:t>
            </a:r>
          </a:p>
          <a:p>
            <a:pPr marL="457200" lvl="1" indent="0">
              <a:buNone/>
            </a:pPr>
            <a:r>
              <a:rPr lang="de-DE" dirty="0"/>
              <a:t>Konfliktsituationen vermeiden und entschärfen</a:t>
            </a:r>
          </a:p>
          <a:p>
            <a:pPr marL="457200" lvl="1" indent="0">
              <a:buNone/>
            </a:pPr>
            <a:r>
              <a:rPr lang="de-DE" dirty="0"/>
              <a:t>Bei Unklarheiten nach fragen </a:t>
            </a:r>
            <a:r>
              <a:rPr lang="de-DE" dirty="0" err="1"/>
              <a:t>zB</a:t>
            </a:r>
            <a:r>
              <a:rPr lang="de-DE" dirty="0"/>
              <a:t>. Bei Zuschauern oder anderen </a:t>
            </a:r>
            <a:r>
              <a:rPr lang="de-DE" dirty="0" err="1"/>
              <a:t>Judges</a:t>
            </a:r>
            <a:r>
              <a:rPr lang="de-DE" dirty="0"/>
              <a:t>. </a:t>
            </a:r>
          </a:p>
          <a:p>
            <a:pPr marL="514350" indent="-514350">
              <a:buAutoNum type="arabicPeriod"/>
            </a:pPr>
            <a:r>
              <a:rPr lang="de-DE" dirty="0"/>
              <a:t>Wenn nötig Investigation</a:t>
            </a:r>
          </a:p>
          <a:p>
            <a:pPr marL="514350" indent="-514350">
              <a:buAutoNum type="arabicPeriod"/>
            </a:pPr>
            <a:r>
              <a:rPr lang="de-DE" dirty="0" err="1"/>
              <a:t>Ruling</a:t>
            </a:r>
            <a:r>
              <a:rPr lang="de-DE" dirty="0"/>
              <a:t>:</a:t>
            </a:r>
          </a:p>
          <a:p>
            <a:pPr marL="971550" lvl="1" indent="-514350">
              <a:buAutoNum type="arabicPeriod"/>
            </a:pPr>
            <a:r>
              <a:rPr lang="de-DE" dirty="0"/>
              <a:t>Keine Spieltipps, </a:t>
            </a:r>
            <a:r>
              <a:rPr lang="de-DE" dirty="0" err="1"/>
              <a:t>deviation</a:t>
            </a:r>
            <a:r>
              <a:rPr lang="de-DE" dirty="0"/>
              <a:t> oder partial fix</a:t>
            </a:r>
          </a:p>
          <a:p>
            <a:pPr marL="971550" lvl="1" indent="-514350">
              <a:buAutoNum type="arabicPeriod"/>
            </a:pPr>
            <a:r>
              <a:rPr lang="de-DE" dirty="0"/>
              <a:t>Appeal an den HJ anbieten</a:t>
            </a:r>
          </a:p>
          <a:p>
            <a:pPr marL="971550" lvl="1" indent="-514350">
              <a:buAutoNum type="arabicPeriod"/>
            </a:pPr>
            <a:r>
              <a:rPr lang="de-DE" dirty="0"/>
              <a:t>Extra Zeit und Strafen notieren</a:t>
            </a:r>
          </a:p>
          <a:p>
            <a:pPr marL="45720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9662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Breitbild</PresentationFormat>
  <Paragraphs>13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Random Situation Generator</vt:lpstr>
      <vt:lpstr>Das 1 x 1 des „Calls“ annehmen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 Situation Generator</dc:title>
  <dc:creator>Ralph-PC</dc:creator>
  <cp:lastModifiedBy>Ralph-PC</cp:lastModifiedBy>
  <cp:revision>4</cp:revision>
  <dcterms:created xsi:type="dcterms:W3CDTF">2016-10-10T15:11:49Z</dcterms:created>
  <dcterms:modified xsi:type="dcterms:W3CDTF">2016-10-10T18:37:17Z</dcterms:modified>
</cp:coreProperties>
</file>